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58" r:id="rId6"/>
    <p:sldId id="260" r:id="rId7"/>
    <p:sldId id="259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94582"/>
  </p:normalViewPr>
  <p:slideViewPr>
    <p:cSldViewPr snapToGrid="0">
      <p:cViewPr>
        <p:scale>
          <a:sx n="114" d="100"/>
          <a:sy n="114" d="100"/>
        </p:scale>
        <p:origin x="6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900B9-9EDA-D244-9A86-4D1D9CA18430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1476-377E-7141-9A20-543BEBDA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Docent: </a:t>
            </a:r>
            <a:r>
              <a:rPr lang="en-US" b="1" dirty="0" err="1">
                <a:solidFill>
                  <a:schemeClr val="accent1"/>
                </a:solidFill>
              </a:rPr>
              <a:t>gebuiksproces</a:t>
            </a:r>
            <a:r>
              <a:rPr lang="en-US" b="1" dirty="0">
                <a:solidFill>
                  <a:schemeClr val="accent1"/>
                </a:solidFill>
              </a:rPr>
              <a:t> in de </a:t>
            </a:r>
            <a:r>
              <a:rPr lang="en-US" b="1" dirty="0" err="1">
                <a:solidFill>
                  <a:schemeClr val="accent1"/>
                </a:solidFill>
              </a:rPr>
              <a:t>klas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Stap</a:t>
            </a:r>
            <a:r>
              <a:rPr lang="en-US" b="1" dirty="0">
                <a:solidFill>
                  <a:schemeClr val="accent1"/>
                </a:solidFill>
              </a:rPr>
              <a:t> 1: </a:t>
            </a:r>
            <a:r>
              <a:rPr lang="en-US" b="1" dirty="0" err="1">
                <a:solidFill>
                  <a:schemeClr val="accent1"/>
                </a:solidFill>
              </a:rPr>
              <a:t>leraren</a:t>
            </a:r>
            <a:r>
              <a:rPr lang="en-US" b="1" dirty="0">
                <a:solidFill>
                  <a:schemeClr val="accent1"/>
                </a:solidFill>
              </a:rPr>
              <a:t> dashboard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1476-377E-7141-9A20-543BEBDA6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Docent: </a:t>
            </a:r>
            <a:r>
              <a:rPr lang="en-US" b="1" dirty="0" err="1">
                <a:solidFill>
                  <a:schemeClr val="accent1"/>
                </a:solidFill>
              </a:rPr>
              <a:t>gebuiksproces</a:t>
            </a:r>
            <a:r>
              <a:rPr lang="en-US" b="1" dirty="0">
                <a:solidFill>
                  <a:schemeClr val="accent1"/>
                </a:solidFill>
              </a:rPr>
              <a:t> in de </a:t>
            </a:r>
            <a:r>
              <a:rPr lang="en-US" b="1" dirty="0" err="1">
                <a:solidFill>
                  <a:schemeClr val="accent1"/>
                </a:solidFill>
              </a:rPr>
              <a:t>klas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err="1">
                <a:solidFill>
                  <a:schemeClr val="accent1"/>
                </a:solidFill>
              </a:rPr>
              <a:t>Stap</a:t>
            </a:r>
            <a:r>
              <a:rPr lang="en-US" b="1" dirty="0">
                <a:solidFill>
                  <a:schemeClr val="accent1"/>
                </a:solidFill>
              </a:rPr>
              <a:t> 2: </a:t>
            </a:r>
            <a:r>
              <a:rPr lang="en-US" b="1" dirty="0" err="1">
                <a:solidFill>
                  <a:schemeClr val="accent1"/>
                </a:solidFill>
              </a:rPr>
              <a:t>Opdrachten</a:t>
            </a:r>
            <a:r>
              <a:rPr lang="en-US" b="1" dirty="0">
                <a:solidFill>
                  <a:schemeClr val="accent1"/>
                </a:solidFill>
              </a:rPr>
              <a:t> via Khan </a:t>
            </a:r>
            <a:r>
              <a:rPr lang="en-US" b="1" dirty="0" err="1">
                <a:solidFill>
                  <a:schemeClr val="accent1"/>
                </a:solidFill>
              </a:rPr>
              <a:t>uitdelen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kan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als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huiswerk</a:t>
            </a:r>
            <a:r>
              <a:rPr lang="en-US" b="1" dirty="0">
                <a:solidFill>
                  <a:schemeClr val="accent1"/>
                </a:solidFill>
              </a:rPr>
              <a:t> of </a:t>
            </a:r>
            <a:r>
              <a:rPr lang="en-US" b="1" dirty="0" err="1">
                <a:solidFill>
                  <a:schemeClr val="accent1"/>
                </a:solidFill>
              </a:rPr>
              <a:t>klassikaal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1476-377E-7141-9A20-543BEBDA6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Docent: </a:t>
            </a:r>
            <a:r>
              <a:rPr lang="en-US" b="1" dirty="0" err="1">
                <a:solidFill>
                  <a:schemeClr val="accent1"/>
                </a:solidFill>
              </a:rPr>
              <a:t>gebuiksproces</a:t>
            </a:r>
            <a:r>
              <a:rPr lang="en-US" b="1" dirty="0">
                <a:solidFill>
                  <a:schemeClr val="accent1"/>
                </a:solidFill>
              </a:rPr>
              <a:t> in de </a:t>
            </a:r>
            <a:r>
              <a:rPr lang="en-US" b="1" dirty="0" err="1">
                <a:solidFill>
                  <a:schemeClr val="accent1"/>
                </a:solidFill>
              </a:rPr>
              <a:t>klas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0" dirty="0" err="1">
                <a:solidFill>
                  <a:schemeClr val="accent1"/>
                </a:solidFill>
              </a:rPr>
              <a:t>Stap</a:t>
            </a:r>
            <a:r>
              <a:rPr lang="en-US" b="0" dirty="0">
                <a:solidFill>
                  <a:schemeClr val="accent1"/>
                </a:solidFill>
              </a:rPr>
              <a:t> 3: Hou </a:t>
            </a:r>
            <a:r>
              <a:rPr lang="en-US" b="0" dirty="0" err="1">
                <a:solidFill>
                  <a:schemeClr val="accent1"/>
                </a:solidFill>
              </a:rPr>
              <a:t>vooruitgang</a:t>
            </a:r>
            <a:r>
              <a:rPr lang="en-US" b="0" dirty="0">
                <a:solidFill>
                  <a:schemeClr val="accent1"/>
                </a:solidFill>
              </a:rPr>
              <a:t> van </a:t>
            </a:r>
            <a:r>
              <a:rPr lang="en-US" b="0" dirty="0" err="1">
                <a:solidFill>
                  <a:schemeClr val="accent1"/>
                </a:solidFill>
              </a:rPr>
              <a:t>leerlingen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bij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en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krijg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advies</a:t>
            </a:r>
            <a:r>
              <a:rPr lang="en-US" b="0" dirty="0">
                <a:solidFill>
                  <a:schemeClr val="accent1"/>
                </a:solidFill>
              </a:rPr>
              <a:t> om hoe het best de </a:t>
            </a:r>
            <a:r>
              <a:rPr lang="en-US" b="0" dirty="0" err="1">
                <a:solidFill>
                  <a:schemeClr val="accent1"/>
                </a:solidFill>
              </a:rPr>
              <a:t>leerlingen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verder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te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b="0" dirty="0" err="1">
                <a:solidFill>
                  <a:schemeClr val="accent1"/>
                </a:solidFill>
              </a:rPr>
              <a:t>helpen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1476-377E-7141-9A20-543BEBDA6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Gebruiksproces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leerlingen</a:t>
            </a:r>
            <a:endParaRPr lang="en-US" dirty="0"/>
          </a:p>
          <a:p>
            <a:r>
              <a:rPr lang="en-US" dirty="0" err="1"/>
              <a:t>Stap</a:t>
            </a:r>
            <a:r>
              <a:rPr lang="en-US" dirty="0"/>
              <a:t> 1: Open de </a:t>
            </a:r>
            <a:r>
              <a:rPr lang="en-US" dirty="0" err="1"/>
              <a:t>gewenste</a:t>
            </a:r>
            <a:r>
              <a:rPr lang="en-US" dirty="0"/>
              <a:t> </a:t>
            </a:r>
            <a:r>
              <a:rPr lang="en-US" dirty="0" err="1"/>
              <a:t>functie</a:t>
            </a:r>
            <a:r>
              <a:rPr lang="en-US" dirty="0"/>
              <a:t> met het menu (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bijles</a:t>
            </a:r>
            <a:r>
              <a:rPr lang="en-US" dirty="0"/>
              <a:t> </a:t>
            </a:r>
            <a:r>
              <a:rPr lang="en-US" dirty="0" err="1"/>
              <a:t>wiskunde</a:t>
            </a:r>
            <a:r>
              <a:rPr lang="en-US" dirty="0"/>
              <a:t>/ science)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1476-377E-7141-9A20-543BEBDA6E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Gebruiksproces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leerlingen</a:t>
            </a:r>
            <a:endParaRPr lang="en-US" dirty="0"/>
          </a:p>
          <a:p>
            <a:r>
              <a:rPr lang="en-US" dirty="0" err="1"/>
              <a:t>Stap</a:t>
            </a:r>
            <a:r>
              <a:rPr lang="en-US" dirty="0"/>
              <a:t> 2: </a:t>
            </a:r>
            <a:r>
              <a:rPr lang="en-US" dirty="0" err="1"/>
              <a:t>vraag</a:t>
            </a:r>
            <a:r>
              <a:rPr lang="en-US" dirty="0"/>
              <a:t> om door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in het </a:t>
            </a:r>
            <a:r>
              <a:rPr lang="en-US" dirty="0" err="1"/>
              <a:t>nederlands</a:t>
            </a:r>
            <a:r>
              <a:rPr lang="en-US" dirty="0"/>
              <a:t>,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wens</a:t>
            </a:r>
          </a:p>
          <a:p>
            <a:r>
              <a:rPr lang="en-US" dirty="0"/>
              <a:t>Khanmigo </a:t>
            </a:r>
            <a:r>
              <a:rPr lang="en-US" dirty="0" err="1"/>
              <a:t>antwoordt</a:t>
            </a:r>
            <a:r>
              <a:rPr lang="en-US" dirty="0"/>
              <a:t> </a:t>
            </a:r>
            <a:r>
              <a:rPr lang="en-US" dirty="0" err="1"/>
              <a:t>socratisch</a:t>
            </a:r>
            <a:r>
              <a:rPr lang="en-US" dirty="0"/>
              <a:t> om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vooruit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,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positief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1476-377E-7141-9A20-543BEBDA6E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9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7/10/24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urvio.com/survey/d/E1D9H1I3J0T7B1U5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E7C89631-BB2A-2398-1469-A465592C2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A1F22E2-9813-4EBC-A701-AAAA6ED1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8B7518-BB87-4DEF-913D-A2C5C7E89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FA77DC-D6FA-4AF0-A95F-D85CBE0CE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B31CC20-67CB-426B-9FFC-86FBB5EA6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16F19F-AFAD-4BB8-BADC-94042BA78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A21872D-2D68-4EB1-A577-7F00EF355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B199ACF-202D-4583-B640-4C058ED5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3BC0596-61D3-4355-A982-C094F43CB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851CA5D-B2E2-4379-B91C-7B20CCE96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794494-F766-402C-9809-2B7281C2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34BC5DD-5792-4415-B452-36FC7DB9D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2D5BC48-7901-4D5B-AD85-A6FCC73C2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ABEFD0-8063-4DE5-9CA3-737A67750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AA24B3D-8D0A-479A-B1D0-06EF71D6F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56DE0E-53B5-4582-80B2-722B3BCF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883FE8-A185-4697-8586-55EED58A5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896C73-323B-4B40-8CA7-A60CB0C66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F23969-C27D-45AA-837C-C07705B0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3FEA341-5A10-448E-A0F8-6D0718B85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61EE197-BD9A-4965-84E0-BB65569A7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6FCEBE5-19AB-4C9B-8AC6-78A104965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E1E700-F8E3-4452-95DE-C8B0FE50A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295082-1371-47D6-A2AB-35BE9A7F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A10ADB-4739-4067-852F-DFA06CC8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406801A-B91F-4D65-8E7B-2273ADD21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62C9FE0-C4B7-41D4-B2F5-B9C177CCB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487A2F-0D93-4B96-A88E-A7C3050D6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94C9A55-5148-43BC-9F3C-1EA2B7BC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8B2033D-57C6-4263-BCBC-4F717C962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1D041FE-8BBF-4472-9BA9-274FF791E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F09DF04-1192-4720-BC8C-10F3AA1C4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24BB435-2932-44F7-AC2E-D5A16116E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reeform: Shape 83">
            <a:extLst>
              <a:ext uri="{FF2B5EF4-FFF2-40B4-BE49-F238E27FC236}">
                <a16:creationId xmlns:a16="http://schemas.microsoft.com/office/drawing/2014/main" id="{445FE972-3FD1-42A0-917A-5FC226BB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3657600"/>
            <a:ext cx="12198214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AB92E-B0E6-713F-3166-950E69541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25" y="4453656"/>
            <a:ext cx="10325635" cy="975150"/>
          </a:xfrm>
        </p:spPr>
        <p:txBody>
          <a:bodyPr>
            <a:normAutofit/>
          </a:bodyPr>
          <a:lstStyle/>
          <a:p>
            <a:r>
              <a:rPr lang="en-US"/>
              <a:t>Khanmigo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039E5-31A7-5F71-2A6E-2D1A92FEC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25" y="5600521"/>
            <a:ext cx="10325635" cy="1064492"/>
          </a:xfrm>
        </p:spPr>
        <p:txBody>
          <a:bodyPr>
            <a:normAutofit/>
          </a:bodyPr>
          <a:lstStyle/>
          <a:p>
            <a:r>
              <a:rPr lang="en-US"/>
              <a:t>Onderzoek naar de mogelijkheden van Khanmigo in het Nederlands onderwijs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C5F83BA-CBFB-2192-66EE-F4080ECEC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C598DD9-EAA6-1973-BBA6-B3A164AC0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AA606-572F-74B8-085E-74D240B34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7" b="1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2897D-D80B-FE6E-1562-69533DB0D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A75782-3AD4-AD8F-6E57-C724F2BE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81EF6-A852-0964-B288-C4AAD9CC4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42B8A-19DB-34BB-B7D9-E5D757284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753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96DCE-6A87-1DFF-FB25-974E0BE6C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4"/>
          <a:stretch/>
        </p:blipFill>
        <p:spPr>
          <a:xfrm>
            <a:off x="-55355" y="-60561"/>
            <a:ext cx="12299661" cy="69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B7A4C9-92CD-44D3-A28C-FA35567A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6A0B86B-E5EF-4C51-B73A-A72785A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28325C5-8310-4D23-B08F-74CD90E13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BE24A6-CB18-43D8-A955-7A58E56A6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0E549F-E66C-4639-8216-4DB57976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2D53E2-5427-44D7-90B2-B51D61398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7F2D63-B189-47CB-BCBA-06F99730A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23A140-3CAD-4933-988D-8A11B94F3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10EC65-0AB7-4EB5-9FD1-9781DDEC5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B4B2E0-F6F4-4605-8A70-1EC20140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0CBBB60-6409-4C10-A9AD-DFE81593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4A1C4D2-346C-4562-9B1C-0DF21AA3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FC6324E-B1C3-40D9-9D58-1A1671A53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31307B7-2B8E-42C8-8DC0-B24B6302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AD637B-3870-4191-9D4A-4FBA8707E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11E9181-21F5-407D-B7B8-764C9137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8262C9F-5298-4F8D-8FC8-28A2E8371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8A1B5C-3C6B-45F6-AC1C-82A3E934D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AF6588-0730-4D45-AF19-1655AFFD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862BC1-DD1E-4786-BD5C-270D7DCF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48CD048-7F9C-418A-9F39-9C140BF37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E062D0-55D1-418A-9BDB-308FD77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1794E89-09BF-4BFA-8CB0-E66983657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49DB15-C4FA-4634-B6DD-6C9EF1424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1CA597-C684-4685-831F-816D17D7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626A90-4A74-41FA-A4D2-30E16164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97012B9-C53C-47B9-809C-EC0E798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ADA3DCC-1755-48A1-8AE0-9EDE3228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6A4BA0-7434-42B8-B04D-AC831B85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3FA5CC-6091-4DB0-9B9A-81F9572F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4CE318-4D10-46AE-B51B-22B2B0CC1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119ED3-C89C-4B2F-B7A4-F3B45A6EC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59D971-7B22-89B1-2EFE-C077A44B6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2"/>
          <a:stretch/>
        </p:blipFill>
        <p:spPr>
          <a:xfrm>
            <a:off x="-92695" y="13"/>
            <a:ext cx="12410615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A5768-EA51-48A2-8E17-AE20B9FE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70F1A8-626B-430B-AACC-E280EB946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9D2887-DD9B-48D0-9844-B5D2024C7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0C04EA-C56F-4932-AB66-F426CACB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CF894E2-AF43-4E3B-94A7-890F7AD2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C292B8-EA04-4F65-8D17-4954B29E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26744D-59AC-407B-977F-9F7B79890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FD4FA3-B553-4776-83CC-43156375A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45C5FE-691A-4620-9B50-AFE8DBB10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E186B6-4496-412B-993D-EBA54ACE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CCFC45-B62F-4FB2-8A1C-24299AB6A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E987B3-0DB8-4E10-8F2F-939C9975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0CF3A0F-1366-43D4-B9ED-39506390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370E57-5DAF-4AD1-A44A-32A93556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38A8C5-7279-4DA9-B1BA-5A76E020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19694A-5560-4890-99CF-E4B89F5F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A41929D-D2D8-4211-8E30-449C7F67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46B496-7BD4-408E-9387-4B2DBD88D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4954B0-8891-4B5C-B5C2-2B098DA9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F714F-4C40-46D7-A9B0-5A41FCE1C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45C2AB-7F9E-4A2B-845D-39DA52F78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7540879-E48F-44C9-8978-75F20ECA8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9A807C-71D8-48EB-B90A-18ABEC58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DBB3B2-0577-449E-822F-EC7F39931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9C75EC-55AD-4526-81DC-A716FD73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EC495AC-53AC-46EB-AF18-9F9B7245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76CB3D-FE8C-4CAF-B287-0576A80C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4B38EE-AF53-4E0C-A55A-A17CC17EF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E7212-9D6E-4F4E-A073-5B5B858AF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C6AD08-49F6-4369-9405-2E06CED9F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E501EB-B771-494E-8AF3-5350560EB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A122D9-8BE6-498E-AB20-311EBD5E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5FB205E9-694A-469E-97E7-7339DE0B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3591" y="-2841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507E6-5F6A-F88D-7A8A-2F7C72A9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91" y="725951"/>
            <a:ext cx="4916971" cy="1442463"/>
          </a:xfrm>
        </p:spPr>
        <p:txBody>
          <a:bodyPr>
            <a:normAutofit/>
          </a:bodyPr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F4BC-26A9-964D-2186-B17E8A8B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91" y="2340130"/>
            <a:ext cx="4916971" cy="3803271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  <a:latin typeface="Inter Regular"/>
                <a:hlinkClick r:id="rId2"/>
              </a:rPr>
              <a:t>https://www.survio.com/survey/d/E1D9H1I3J0T7B1U5I</a:t>
            </a:r>
            <a:endParaRPr lang="en-GB" b="0" i="0" u="none" strike="noStrike" dirty="0">
              <a:effectLst/>
              <a:latin typeface="Inter Regular"/>
            </a:endParaRPr>
          </a:p>
          <a:p>
            <a:endParaRPr lang="en-US" dirty="0"/>
          </a:p>
        </p:txBody>
      </p:sp>
      <p:pic>
        <p:nvPicPr>
          <p:cNvPr id="5" name="Picture 4" descr="A close-up of a qr code&#10;&#10;Description automatically generated">
            <a:extLst>
              <a:ext uri="{FF2B5EF4-FFF2-40B4-BE49-F238E27FC236}">
                <a16:creationId xmlns:a16="http://schemas.microsoft.com/office/drawing/2014/main" id="{BBF4AF58-5E32-BE0E-1C7E-F9C42C17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8" y="1235909"/>
            <a:ext cx="4412205" cy="44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455F7-C12A-7750-CBD0-CC8B7564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28" y="136488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86B04C-FE51-1398-BD1E-9B73FA04CBE5}"/>
              </a:ext>
            </a:extLst>
          </p:cNvPr>
          <p:cNvSpPr/>
          <p:nvPr/>
        </p:nvSpPr>
        <p:spPr>
          <a:xfrm>
            <a:off x="11395881" y="5950424"/>
            <a:ext cx="793071" cy="77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B7A4C9-92CD-44D3-A28C-FA35567A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A0B86B-E5EF-4C51-B73A-A72785A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8325C5-8310-4D23-B08F-74CD90E13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BE24A6-CB18-43D8-A955-7A58E56A6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0E549F-E66C-4639-8216-4DB57976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2D53E2-5427-44D7-90B2-B51D61398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7F2D63-B189-47CB-BCBA-06F99730A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D23A140-3CAD-4933-988D-8A11B94F3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10EC65-0AB7-4EB5-9FD1-9781DDEC5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B4B2E0-F6F4-4605-8A70-1EC20140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CBBB60-6409-4C10-A9AD-DFE81593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A1C4D2-346C-4562-9B1C-0DF21AA3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C6324E-B1C3-40D9-9D58-1A1671A53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1307B7-2B8E-42C8-8DC0-B24B6302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AD637B-3870-4191-9D4A-4FBA8707E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1E9181-21F5-407D-B7B8-764C9137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262C9F-5298-4F8D-8FC8-28A2E8371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C8A1B5C-3C6B-45F6-AC1C-82A3E934D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AF6588-0730-4D45-AF19-1655AFFD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862BC1-DD1E-4786-BD5C-270D7DCF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8CD048-7F9C-418A-9F39-9C140BF37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E062D0-55D1-418A-9BDB-308FD77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794E89-09BF-4BFA-8CB0-E66983657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49DB15-C4FA-4634-B6DD-6C9EF1424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1CA597-C684-4685-831F-816D17D7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626A90-4A74-41FA-A4D2-30E16164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97012B9-C53C-47B9-809C-EC0E798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DA3DCC-1755-48A1-8AE0-9EDE3228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6A4BA0-7434-42B8-B04D-AC831B85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3FA5CC-6091-4DB0-9B9A-81F9572F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4CE318-4D10-46AE-B51B-22B2B0CC1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119ED3-C89C-4B2F-B7A4-F3B45A6EC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6DACAC-2739-F41D-EB71-5149BD016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"/>
          <a:stretch/>
        </p:blipFill>
        <p:spPr>
          <a:xfrm>
            <a:off x="192527" y="168612"/>
            <a:ext cx="11797565" cy="65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9836-C3FD-6751-9E75-7F99B8453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851033"/>
            <a:ext cx="10919674" cy="415636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Gespecialiseerd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op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onderwijs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Communicatie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opgesteld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naar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doelgroep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leerlingen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docenten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Bijles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geven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concepten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uitleggen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educatieve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vragen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beantwoorden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stapsgewijs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begeleiden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docenten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Ingebouwde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structuur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van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functies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weinig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kennis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van "prompt generating"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nodig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leerlingen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Socratisch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model,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zegt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antwoorden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Kan personages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geschiedenisfiguren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imiteren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Ondersteuning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bij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vaardigheden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die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uniek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menselijk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zoals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kritisch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nadenken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Onthoudt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eerdere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gesprekken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GB" b="0" i="0" u="sng" strike="noStrike" dirty="0" err="1">
                <a:solidFill>
                  <a:srgbClr val="000000"/>
                </a:solidFill>
                <a:effectLst/>
              </a:rPr>
              <a:t>personaliseert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zich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zo tot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iedere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gebruiker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3D0AB-84C6-BE2F-0797-1B29EECB0085}"/>
              </a:ext>
            </a:extLst>
          </p:cNvPr>
          <p:cNvSpPr txBox="1"/>
          <p:nvPr/>
        </p:nvSpPr>
        <p:spPr>
          <a:xfrm>
            <a:off x="691079" y="744279"/>
            <a:ext cx="10770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Wat </a:t>
            </a:r>
            <a:r>
              <a:rPr lang="en-GB" sz="4000" b="1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maakt</a:t>
            </a:r>
            <a:r>
              <a:rPr lang="en-GB" sz="40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 Khanmigo </a:t>
            </a:r>
            <a:r>
              <a:rPr lang="en-GB" sz="4000" b="1" i="0" u="none" strike="noStrike" dirty="0" err="1">
                <a:solidFill>
                  <a:schemeClr val="accent1"/>
                </a:solidFill>
                <a:effectLst/>
                <a:latin typeface="+mj-lt"/>
              </a:rPr>
              <a:t>anders</a:t>
            </a:r>
            <a:r>
              <a:rPr lang="en-GB" sz="40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?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21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F1B80-CEAF-3AA5-8518-914468ECC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49193" y="-64984"/>
            <a:ext cx="11881185" cy="6683167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8ABB63B-B6EE-43AF-9C37-0924518E5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B7E45DC-7AC9-4A43-B52C-78D9531B8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543D79A-4328-45EF-A428-FC665CB5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804AB2D-9BA7-48D7-AFC0-D368F3B76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D26FBC9-30B7-4D26-AF30-4BA8719F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B5A0212-58CB-4A88-83F7-FD0BBBF1E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66733B5-84D5-4202-859D-5A322504E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20F393D-8F55-493E-A0AB-C04E63D24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6150823-0FA6-4C5F-8052-B5E795D1B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FE80E66-FB82-48F1-AC3B-98B532D5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9863583-0ECD-4F7A-B751-43B12C75C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6F49142-3C77-4864-BACD-DCB993CA0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5D06CF-A107-4909-A09D-67FDDF4C2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FBDE9B1-0BD3-4397-9FF4-7C3203885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A02805-216D-43C5-A768-1836DD224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0B017B1-1B97-4EC7-ABC8-9636A347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E48FD6E-B77B-43DA-94E2-2478501ED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AB14AB7-76CD-4FBF-AF73-A1A32AE78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E5C242-AF46-4E5E-9FD6-29B7F9689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91D4E89-05DE-483F-8F2E-39D93202C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6B02D5B-D04D-4A2C-A5CF-91D153429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68FE945-F3C5-445E-B906-FC9FAF734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AF4C4E0-F9C9-45B0-8B83-5C344A71B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D05AC98-1440-4ED3-BBDF-BC89F248F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9C04193-7AC6-475B-ABF0-124F26E6B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C3C8E23-341E-40F3-BF1F-ECC8CA8F0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378643A-EADF-4EB2-9D39-FA294DFBF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F93D56A-A28E-4201-8293-D716906D7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0AA7744-5CCA-46B9-8B10-AD632C2D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EEA2F9D-20BE-49EA-8282-486B36601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AD57988-A54E-4C9B-BB33-50A03DB63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20EEE2B-368D-4BA2-93F7-3B41F0C93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83C375E8-F6F8-46A9-AAA9-EDE318CA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-1"/>
            <a:ext cx="12198214" cy="3276600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5ED89-2006-A968-A4D6-9A5AD6E29AF2}"/>
              </a:ext>
            </a:extLst>
          </p:cNvPr>
          <p:cNvSpPr txBox="1"/>
          <p:nvPr/>
        </p:nvSpPr>
        <p:spPr>
          <a:xfrm>
            <a:off x="684225" y="746841"/>
            <a:ext cx="6385847" cy="196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en-US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problemen</a:t>
            </a: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naar</a:t>
            </a: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oplossingen</a:t>
            </a:r>
            <a:r>
              <a:rPr lang="en-US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met Khanmigo</a:t>
            </a:r>
          </a:p>
        </p:txBody>
      </p:sp>
    </p:spTree>
    <p:extLst>
      <p:ext uri="{BB962C8B-B14F-4D97-AF65-F5344CB8AC3E}">
        <p14:creationId xmlns:p14="http://schemas.microsoft.com/office/powerpoint/2010/main" val="382432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7A4C9-92CD-44D3-A28C-FA35567A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A0B86B-E5EF-4C51-B73A-A72785A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8325C5-8310-4D23-B08F-74CD90E13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BE24A6-CB18-43D8-A955-7A58E56A6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E549F-E66C-4639-8216-4DB57976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2D53E2-5427-44D7-90B2-B51D61398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7F2D63-B189-47CB-BCBA-06F99730A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D23A140-3CAD-4933-988D-8A11B94F3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410EC65-0AB7-4EB5-9FD1-9781DDEC5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B4B2E0-F6F4-4605-8A70-1EC20140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CBBB60-6409-4C10-A9AD-DFE81593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A1C4D2-346C-4562-9B1C-0DF21AA3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FC6324E-B1C3-40D9-9D58-1A1671A53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31307B7-2B8E-42C8-8DC0-B24B6302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AD637B-3870-4191-9D4A-4FBA8707E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1E9181-21F5-407D-B7B8-764C9137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262C9F-5298-4F8D-8FC8-28A2E8371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8A1B5C-3C6B-45F6-AC1C-82A3E934D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AF6588-0730-4D45-AF19-1655AFFD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862BC1-DD1E-4786-BD5C-270D7DCF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8CD048-7F9C-418A-9F39-9C140BF37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E062D0-55D1-418A-9BDB-308FD77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794E89-09BF-4BFA-8CB0-E66983657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949DB15-C4FA-4634-B6DD-6C9EF1424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C1CA597-C684-4685-831F-816D17D7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F626A90-4A74-41FA-A4D2-30E16164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97012B9-C53C-47B9-809C-EC0E798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ADA3DCC-1755-48A1-8AE0-9EDE3228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C6A4BA0-7434-42B8-B04D-AC831B85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3FA5CC-6091-4DB0-9B9A-81F9572F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4CE318-4D10-46AE-B51B-22B2B0CC1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9119ED3-C89C-4B2F-B7A4-F3B45A6EC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8088A0-1B85-727B-2278-2BDCDD443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" b="1465"/>
          <a:stretch/>
        </p:blipFill>
        <p:spPr>
          <a:xfrm>
            <a:off x="149786" y="107244"/>
            <a:ext cx="11880000" cy="6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1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49AA2-CAA4-0386-00D0-B936D46D6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8496" y="90010"/>
            <a:ext cx="11871960" cy="66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CC102AE-2C87-45D1-8671-2DB35F5D4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04F2B13-634E-4981-8787-53C36848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A2770F-EC37-4C6D-AF2E-4C627D59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F23D8E-4428-4843-9AED-EB6F2118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2EF4188-48A8-4B39-ABE7-0BB04E010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0A877F-1F7D-4FF1-A9FC-E241322BD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098F9C-4191-478C-BA3F-F91330FA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1B8C79F-AE9B-4C98-80BA-22D6CB799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BB4B37A-4DA6-4751-8A4F-BDD49DE82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DE79CE-1525-4410-9E5E-943FFF3FB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A66FA12-7AC6-45DB-851F-C05B980B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8F6784E-F83E-4CE8-A535-394503AB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46C37B5-5333-46F6-A306-A5DA69EA4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D81EBC-F02B-4676-BD19-32CE34494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2D4645-1213-45DD-9C45-EF3DB6320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E23053-C167-49AA-8930-08DD2C0BA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A32F82-F4F6-4868-9657-99747918F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ED0F55-FDB0-4995-8333-D9231BDC7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1BEC92D-46AB-4AA4-A94B-88496BE48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32E4197-8221-4F7C-92CE-CD83D0A9D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BDB4C14-DE46-4F94-B655-80B6ACCF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6515E4D-1037-431C-BCD9-3E724CBFF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CBF35AE-07C8-48AF-9CD0-62C0F8908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B698526-9971-4674-81FD-285F4E558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200789B-A8DE-41E5-B0F0-8FE0EE357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43EDEFF-CCCD-45BA-AC62-3D5E6720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D9B8D6D-E48B-49A5-A953-D4E530AB6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AFFBE7D-6816-492B-A638-798A78CDD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5F3BEE-01E6-4031-A09D-B2408B62B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76FC9D-3995-440A-9BAA-4EBA06719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7593D24-05C3-486E-B1EE-7E8DE3A7E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A541A72-3242-4354-B1FF-3FB97487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BA70B3-4194-0662-C170-0D1564FB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" y="849974"/>
            <a:ext cx="12221063" cy="5700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8D6C0C-B8DF-755C-81CE-A56A57F3A13E}"/>
              </a:ext>
            </a:extLst>
          </p:cNvPr>
          <p:cNvSpPr/>
          <p:nvPr/>
        </p:nvSpPr>
        <p:spPr>
          <a:xfrm>
            <a:off x="1606305" y="2479963"/>
            <a:ext cx="3072810" cy="511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600258-BD84-179E-49D0-9A6C089F48C1}"/>
              </a:ext>
            </a:extLst>
          </p:cNvPr>
          <p:cNvSpPr/>
          <p:nvPr/>
        </p:nvSpPr>
        <p:spPr>
          <a:xfrm>
            <a:off x="1606305" y="4039090"/>
            <a:ext cx="3072810" cy="4756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27398-E91E-ABBE-ACEA-76811E13B970}"/>
              </a:ext>
            </a:extLst>
          </p:cNvPr>
          <p:cNvSpPr/>
          <p:nvPr/>
        </p:nvSpPr>
        <p:spPr>
          <a:xfrm>
            <a:off x="1606305" y="3517147"/>
            <a:ext cx="3072810" cy="4731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4D8DA6-FDCE-EC06-6E5B-BD2BC4086245}"/>
              </a:ext>
            </a:extLst>
          </p:cNvPr>
          <p:cNvSpPr txBox="1"/>
          <p:nvPr/>
        </p:nvSpPr>
        <p:spPr>
          <a:xfrm>
            <a:off x="876753" y="375601"/>
            <a:ext cx="1077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" pitchFamily="2" charset="0"/>
              </a:rPr>
              <a:t>Mate </a:t>
            </a:r>
            <a:r>
              <a:rPr lang="en-GB" dirty="0" err="1">
                <a:effectLst/>
                <a:latin typeface="Helvetica" pitchFamily="2" charset="0"/>
              </a:rPr>
              <a:t>waarin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onderdelen</a:t>
            </a:r>
            <a:r>
              <a:rPr lang="en-GB" dirty="0">
                <a:effectLst/>
                <a:latin typeface="Helvetica" pitchFamily="2" charset="0"/>
              </a:rPr>
              <a:t> van </a:t>
            </a:r>
            <a:r>
              <a:rPr lang="en-GB" dirty="0" err="1">
                <a:effectLst/>
                <a:latin typeface="Helvetica" pitchFamily="2" charset="0"/>
              </a:rPr>
              <a:t>leskwaliteit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zijn</a:t>
            </a:r>
            <a:r>
              <a:rPr lang="en-GB" dirty="0">
                <a:effectLst/>
                <a:latin typeface="Helvetica" pitchFamily="2" charset="0"/>
              </a:rPr>
              <a:t> </a:t>
            </a:r>
            <a:r>
              <a:rPr lang="en-GB" dirty="0" err="1">
                <a:effectLst/>
                <a:latin typeface="Helvetica" pitchFamily="2" charset="0"/>
              </a:rPr>
              <a:t>geobserveerd</a:t>
            </a:r>
            <a:r>
              <a:rPr lang="en-GB" dirty="0">
                <a:effectLst/>
                <a:latin typeface="Helvetica" pitchFamily="2" charset="0"/>
              </a:rPr>
              <a:t> door </a:t>
            </a:r>
            <a:r>
              <a:rPr lang="en-GB" dirty="0" err="1">
                <a:effectLst/>
                <a:latin typeface="Helvetica" pitchFamily="2" charset="0"/>
              </a:rPr>
              <a:t>inspecteurs</a:t>
            </a:r>
            <a:r>
              <a:rPr lang="en-GB" dirty="0">
                <a:latin typeface="Helvetica" pitchFamily="2" charset="0"/>
              </a:rPr>
              <a:t>: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3B5DA-7FA1-12E6-AE20-A93C1517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5" y="1098295"/>
            <a:ext cx="10912609" cy="5663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B09AB-0BCB-6E82-ED5F-80ECF8CD2D65}"/>
              </a:ext>
            </a:extLst>
          </p:cNvPr>
          <p:cNvSpPr txBox="1"/>
          <p:nvPr/>
        </p:nvSpPr>
        <p:spPr>
          <a:xfrm>
            <a:off x="309389" y="451964"/>
            <a:ext cx="1130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j-lt"/>
              </a:rPr>
              <a:t>Wat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</a:rPr>
              <a:t>kan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 Khanmigo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</a:rPr>
              <a:t>voor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</a:rPr>
              <a:t>docenten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0D1C0-EA92-FC8D-E8E8-DBBD660F3C7D}"/>
              </a:ext>
            </a:extLst>
          </p:cNvPr>
          <p:cNvSpPr/>
          <p:nvPr/>
        </p:nvSpPr>
        <p:spPr>
          <a:xfrm>
            <a:off x="10643191" y="6166884"/>
            <a:ext cx="414669" cy="594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8681</TotalTime>
  <Words>241</Words>
  <Application>Microsoft Macintosh PowerPoint</Application>
  <PresentationFormat>Widescreen</PresentationFormat>
  <Paragraphs>34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Grandview</vt:lpstr>
      <vt:lpstr>Helvetica</vt:lpstr>
      <vt:lpstr>Inter Regular</vt:lpstr>
      <vt:lpstr>Wingdings</vt:lpstr>
      <vt:lpstr>CosineVTI</vt:lpstr>
      <vt:lpstr>Khanmigo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Khanmigo</dc:title>
  <dc:creator>Stepanian, Sophie</dc:creator>
  <cp:lastModifiedBy>Stepanian, Sophie</cp:lastModifiedBy>
  <cp:revision>3</cp:revision>
  <dcterms:created xsi:type="dcterms:W3CDTF">2024-07-10T12:48:30Z</dcterms:created>
  <dcterms:modified xsi:type="dcterms:W3CDTF">2024-07-16T13:29:55Z</dcterms:modified>
</cp:coreProperties>
</file>